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326" r:id="rId4"/>
    <p:sldId id="327" r:id="rId5"/>
    <p:sldId id="328" r:id="rId6"/>
    <p:sldId id="329" r:id="rId7"/>
    <p:sldId id="33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7FBD-EA61-4CA5-8EBC-531B12CDEFE4}" type="datetimeFigureOut">
              <a:rPr lang="nl-NL" smtClean="0"/>
              <a:pPr/>
              <a:t>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6.jpe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6876256" cy="1470025"/>
          </a:xfrm>
        </p:spPr>
        <p:txBody>
          <a:bodyPr>
            <a:no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The American way of life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49280" cy="1752600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Tijd van </a:t>
            </a:r>
            <a:r>
              <a:rPr lang="nl-NL" b="1" dirty="0" smtClean="0">
                <a:solidFill>
                  <a:schemeClr val="tx1"/>
                </a:solidFill>
              </a:rPr>
              <a:t>televisie en computer</a:t>
            </a:r>
            <a:endParaRPr lang="nl-NL" b="1" dirty="0" smtClean="0">
              <a:solidFill>
                <a:schemeClr val="tx1"/>
              </a:solidFill>
            </a:endParaRPr>
          </a:p>
          <a:p>
            <a:pPr algn="l"/>
            <a:r>
              <a:rPr lang="nl-NL" b="1" dirty="0" smtClean="0">
                <a:solidFill>
                  <a:schemeClr val="tx1"/>
                </a:solidFill>
              </a:rPr>
              <a:t>1950 </a:t>
            </a:r>
            <a:r>
              <a:rPr lang="nl-NL" b="1" dirty="0" smtClean="0">
                <a:solidFill>
                  <a:schemeClr val="tx1"/>
                </a:solidFill>
              </a:rPr>
              <a:t>– </a:t>
            </a:r>
            <a:r>
              <a:rPr lang="nl-NL" b="1" dirty="0" smtClean="0">
                <a:solidFill>
                  <a:schemeClr val="tx1"/>
                </a:solidFill>
              </a:rPr>
              <a:t>nu</a:t>
            </a:r>
            <a:endParaRPr lang="nl-NL" b="1" dirty="0" smtClean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14132"/>
            <a:ext cx="941176" cy="9411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40023"/>
            <a:ext cx="4680520" cy="357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Tweede Wereldoorlog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840760" cy="5323730"/>
          </a:xfrm>
        </p:spPr>
        <p:txBody>
          <a:bodyPr>
            <a:noAutofit/>
          </a:bodyPr>
          <a:lstStyle/>
          <a:p>
            <a:r>
              <a:rPr lang="nl-NL" sz="2400" b="1" dirty="0" smtClean="0"/>
              <a:t>Wederopbouw in Europa: armoede en zuinigheid</a:t>
            </a:r>
          </a:p>
          <a:p>
            <a:r>
              <a:rPr lang="nl-NL" sz="2400" b="1" dirty="0" smtClean="0"/>
              <a:t>Welvaart in VS </a:t>
            </a:r>
            <a:r>
              <a:rPr lang="nl-NL" sz="2400" b="1" dirty="0" smtClean="0">
                <a:sym typeface="Wingdings" panose="05000000000000000000" pitchFamily="2" charset="2"/>
              </a:rPr>
              <a:t> voorbeeld voor Europa</a:t>
            </a:r>
            <a:endParaRPr lang="nl-NL" sz="2400" b="1" dirty="0" smtClean="0"/>
          </a:p>
          <a:p>
            <a:endParaRPr lang="nl-NL" sz="2400" b="1" dirty="0"/>
          </a:p>
          <a:p>
            <a:pPr>
              <a:buNone/>
            </a:pPr>
            <a:r>
              <a:rPr lang="nl-NL" sz="2400" b="1" dirty="0" smtClean="0"/>
              <a:t>Amerikaanse soldaten</a:t>
            </a:r>
          </a:p>
          <a:p>
            <a:r>
              <a:rPr lang="nl-NL" sz="2400" b="1" dirty="0" smtClean="0"/>
              <a:t>Goed gebouwd, goed gevoed</a:t>
            </a:r>
          </a:p>
          <a:p>
            <a:r>
              <a:rPr lang="nl-NL" sz="2400" b="1" dirty="0" smtClean="0"/>
              <a:t>Sigaretten, chocolade, nylons</a:t>
            </a:r>
          </a:p>
          <a:p>
            <a:r>
              <a:rPr lang="nl-NL" sz="2400" b="1" dirty="0" smtClean="0"/>
              <a:t>Swingmuziek</a:t>
            </a:r>
          </a:p>
          <a:p>
            <a:endParaRPr lang="nl-NL" sz="2400" b="1" dirty="0"/>
          </a:p>
          <a:p>
            <a:r>
              <a:rPr lang="nl-NL" sz="2400" b="1" dirty="0" smtClean="0"/>
              <a:t>Economie VS: goed vanaf 1941</a:t>
            </a:r>
          </a:p>
          <a:p>
            <a:pPr lvl="1"/>
            <a:r>
              <a:rPr lang="nl-NL" sz="2400" b="1" dirty="0" smtClean="0"/>
              <a:t>Oorlogsindustrie</a:t>
            </a:r>
          </a:p>
          <a:p>
            <a:pPr lvl="1"/>
            <a:r>
              <a:rPr lang="nl-NL" sz="2400" b="1" dirty="0" smtClean="0"/>
              <a:t>Geen werkeloosheid</a:t>
            </a:r>
          </a:p>
          <a:p>
            <a:pPr lvl="1"/>
            <a:r>
              <a:rPr lang="nl-NL" sz="2400" b="1" dirty="0" smtClean="0"/>
              <a:t>Werk voor vrouwen en zwarten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18" y="3140967"/>
            <a:ext cx="2334305" cy="35283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4107161" cy="23102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2518005"/>
            <a:ext cx="3420987" cy="42233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71" y="2518005"/>
            <a:ext cx="4503395" cy="199111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92" y="4579881"/>
            <a:ext cx="2552711" cy="19911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07" y="1385999"/>
            <a:ext cx="2082499" cy="277295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49" y="4347407"/>
            <a:ext cx="2846126" cy="22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28" y="1240761"/>
            <a:ext cx="3382928" cy="314319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77" y="1329698"/>
            <a:ext cx="4449901" cy="25048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81" y="1446513"/>
            <a:ext cx="4448645" cy="40737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Tweede Wereldoorlog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081306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Optimisme in de VS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Veel consumptiegoederen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Babyboom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American Dream voor meer Amerikanen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Beter betaalde baan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Eigen huis en auto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Wonen in de </a:t>
            </a:r>
            <a:r>
              <a:rPr lang="nl-NL" sz="2400" b="1" i="1" dirty="0" err="1" smtClean="0"/>
              <a:t>suburbs</a:t>
            </a:r>
            <a:endParaRPr lang="nl-NL" sz="2400" b="1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9" y="2724535"/>
            <a:ext cx="2932767" cy="40178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78036"/>
            <a:ext cx="4222312" cy="28764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07" y="1398826"/>
            <a:ext cx="4627315" cy="20142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42" y="3944441"/>
            <a:ext cx="3472332" cy="27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" y="2924944"/>
            <a:ext cx="4696461" cy="37295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17" y="2680664"/>
            <a:ext cx="4448645" cy="40737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04" y="3068960"/>
            <a:ext cx="4594070" cy="35855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53" y="3671375"/>
            <a:ext cx="3382928" cy="23218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71" y="1131329"/>
            <a:ext cx="2464461" cy="25048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way of life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7" y="3429001"/>
            <a:ext cx="4166134" cy="31246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624736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Wonen in </a:t>
            </a:r>
            <a:r>
              <a:rPr lang="nl-NL" sz="2400" b="1" i="1" dirty="0" err="1" smtClean="0"/>
              <a:t>suburbs</a:t>
            </a:r>
            <a:r>
              <a:rPr lang="nl-NL" sz="2400" b="1" i="1" dirty="0" smtClean="0"/>
              <a:t>: m</a:t>
            </a:r>
            <a:r>
              <a:rPr lang="nl-NL" sz="2400" b="1" dirty="0" smtClean="0"/>
              <a:t>et de auto naar het werk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Vrije tijd: vakantie, pretpark, naar zee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Fastfoodrestaurants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way of Life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Consumptiegoederen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Supermarkten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Gemaksvoedsel </a:t>
            </a:r>
            <a:endParaRPr lang="nl-NL" sz="24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91" y="2903843"/>
            <a:ext cx="3652688" cy="309404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30" y="3068960"/>
            <a:ext cx="5139358" cy="33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8969128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Massamedium: communicatiemiddel om veel mensen te bereiken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Veel Amerikanen hadden TV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Soapseries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Commerciële zenders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Reclame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Bedrijven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sponsoren</a:t>
            </a:r>
            <a:r>
              <a:rPr lang="nl-NL" sz="2400" b="1" dirty="0" smtClean="0"/>
              <a:t> uitzendingen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Consumptie </a:t>
            </a:r>
            <a:r>
              <a:rPr lang="nl-NL" sz="2000" b="1" dirty="0" smtClean="0"/>
              <a:t>bevorderen</a:t>
            </a:r>
            <a:endParaRPr lang="nl-NL" sz="20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00" y="2459330"/>
            <a:ext cx="2611786" cy="37295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0" y="3510379"/>
            <a:ext cx="4448645" cy="332016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5" y="2824968"/>
            <a:ext cx="3926034" cy="29982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60" y="2077590"/>
            <a:ext cx="3382928" cy="20598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60" y="4200475"/>
            <a:ext cx="339466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196752"/>
            <a:ext cx="6264696" cy="5611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Amerikaanse welvaart </a:t>
            </a:r>
            <a:r>
              <a:rPr lang="nl-NL" sz="2400" b="1" dirty="0" smtClean="0">
                <a:sym typeface="Wingdings" panose="05000000000000000000" pitchFamily="2" charset="2"/>
              </a:rPr>
              <a:t> j</a:t>
            </a:r>
            <a:r>
              <a:rPr lang="nl-NL" sz="2400" b="1" dirty="0" smtClean="0"/>
              <a:t>ongeren met geld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Geen kostgeld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Zakgeld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Jongerenculturen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Eigen levensstijl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Afzetten tegen ouders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Muziekstijl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Elvis Presley </a:t>
            </a:r>
            <a:endParaRPr lang="nl-NL" sz="24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37" y="1895407"/>
            <a:ext cx="2611786" cy="19620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79257"/>
            <a:ext cx="2502384" cy="26953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Jongeren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36" y="4725143"/>
            <a:ext cx="2680131" cy="193505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77" y="3950855"/>
            <a:ext cx="2208624" cy="27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196752"/>
            <a:ext cx="6264696" cy="5611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Het overnemen van de Amerikaanse cultuur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De VS is het grote voorbeeld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Tot 1955: weinig welvaart in Europa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Wel: films en Coca-Cola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Vanaf 1955: meer welvaart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Nu oo</a:t>
            </a:r>
            <a:r>
              <a:rPr lang="nl-NL" sz="2400" b="1" dirty="0" smtClean="0"/>
              <a:t>k: tv, supermarkt en consumptiegoederen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Ook: jongerenculturen 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1216385"/>
            <a:ext cx="2932695" cy="29326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Amerikanisering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88" y="4212259"/>
            <a:ext cx="3929411" cy="28171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8354"/>
            <a:ext cx="4042792" cy="291194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94" y="1697683"/>
            <a:ext cx="2560205" cy="24513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94" y="4172192"/>
            <a:ext cx="1916090" cy="2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196</Words>
  <Application>Microsoft Office PowerPoint</Application>
  <PresentationFormat>Diavoorstelling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Copperplate Gothic Bold</vt:lpstr>
      <vt:lpstr>Wingdings</vt:lpstr>
      <vt:lpstr>Office-thema</vt:lpstr>
      <vt:lpstr>The American way of life</vt:lpstr>
      <vt:lpstr>Na Tweede Wereldoorlog </vt:lpstr>
      <vt:lpstr>Na Tweede Wereldoorlog </vt:lpstr>
      <vt:lpstr>American way of life</vt:lpstr>
      <vt:lpstr>Televisie</vt:lpstr>
      <vt:lpstr>Jongeren</vt:lpstr>
      <vt:lpstr>Amerikanisering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Ruffin</dc:creator>
  <cp:lastModifiedBy>Claudio Ruffin</cp:lastModifiedBy>
  <cp:revision>56</cp:revision>
  <dcterms:created xsi:type="dcterms:W3CDTF">2012-01-22T19:55:34Z</dcterms:created>
  <dcterms:modified xsi:type="dcterms:W3CDTF">2017-04-02T22:59:52Z</dcterms:modified>
</cp:coreProperties>
</file>